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1D04-26EE-41D5-B1C1-682408011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FB95A-F77F-4C10-856F-C71030A74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FAE78-4007-4E05-B935-79D81BF7A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BE5AC-2622-4C6E-8AB6-821C917C5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FC973-F304-44DF-AA52-6DB456D73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5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E6C2-DB27-45DC-A50C-2D656BAB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714D9-E064-4AAF-9D72-3B9C27B06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10C86-6C13-4839-90D4-4232914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DF929-2B90-42D6-A36F-AEF3A1F10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B149-DFCB-499D-8B53-407AB2AF8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6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626981-A595-4406-8415-A252607DDF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FE1DC-7726-4946-B9D8-93E23DB73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0C848-66A6-4C3B-A0C8-BC36F7373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E4DD1-F53D-405C-886C-57B1EFDDD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2D780-3759-47B6-A56B-18D64E8D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7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079A-B099-42DD-9A2B-2350422FD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FE3C9-846F-4075-99F9-C03B0BEE0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BBEBE-737A-4764-AEAD-CB63EB16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E13CB-60A2-4D1F-8C94-FB05D17B1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41D55-3204-464A-85BB-76A8D5F9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13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AA522-0266-4727-9143-68B20F97A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A1541-06B6-4030-B39D-A00AA7E60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32BB3-8400-4FFD-B7C6-6F94F4F8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85DC1-AC45-45D4-99FD-4D084E879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84512-EC10-4141-B86B-8A48FEF48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1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E9BB4-FD37-4EDF-8CE4-383CB24A7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4647B-FBA6-4802-AE1B-3C84EA8F9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BD924-9A10-4041-B357-DFB17C2E4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779FB-EC9E-41C3-BA04-59EA9183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CED39-CD15-4B01-BA3E-FC2C038AB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9794E-798E-4D55-ADE5-21763092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2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E23FA-FBD7-4258-AEAF-2E4B6F805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A692F-CA26-46FC-9250-F10BFEDCD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2DDB5-9FCB-4EA7-B09F-B8E40DDA7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EB32C-1E21-4FF3-93D7-B0207A23F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B741B-85CD-4EB2-99ED-8AB7AC4B7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5F2C5-FD59-4748-AD7B-C2079ABE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ACA37-8AD4-43EA-9063-1A2CE509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B404BC-749F-4F21-A441-73023B5E6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0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7A6AA-0660-4581-B545-238DCC50A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04FDF-917B-4FDA-B662-644C59626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D091B-CADC-484A-8D06-95E4A6D4A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C19A66-044A-4C59-9200-DB5946190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2CB93-3DCA-494B-AA77-6C26F661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EA52CF-6313-4D7A-A04E-472D3038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24833-71B1-4C6C-B082-B9D2AEDEE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3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277D-6EE1-4B59-9E70-9966F187D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7EECD-1B05-487A-A428-3A6D6669E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E38A4-6430-4383-B8AC-D149AE2B9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1C124-828B-4ED5-B27B-609F2EA24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204D2-64CC-41FE-B2F9-0B85E098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B8260-B0B0-49CE-99D5-2CEB8CDF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1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38F41-51E2-4E7C-A171-3C274ECE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DF4895-4B72-46CA-89A4-D392ED2B0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5D2126-3E37-4336-B3E6-1DE46045F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49286-D2A1-4DB9-9DD6-66D8380E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F6129-ED48-4943-89E6-B770B403A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73803-8C3C-4F07-893E-914712B80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0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0AEA5-8354-4F13-AC8F-404174303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1D098-3377-48E4-8803-F0A5C49D3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26F13-A399-41AB-8589-89D68DEF1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01A00-316E-4ED9-A39E-7CD8AEE4E443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627F3-C887-4EAC-B5F4-9C396CC961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7349B-1A1B-4733-849A-F15B164BC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2013A-7746-4350-9AC1-3D2C4F0A7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5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221B69D-7920-44FE-AF96-6377617767E1}"/>
              </a:ext>
            </a:extLst>
          </p:cNvPr>
          <p:cNvGrpSpPr>
            <a:grpSpLocks/>
          </p:cNvGrpSpPr>
          <p:nvPr/>
        </p:nvGrpSpPr>
        <p:grpSpPr bwMode="auto">
          <a:xfrm>
            <a:off x="8061159" y="0"/>
            <a:ext cx="4130842" cy="6858000"/>
            <a:chOff x="24627840" y="19431000"/>
            <a:chExt cx="2657856" cy="6858000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08A69D33-237B-402D-9E07-19748A165A3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927175" y="19735323"/>
              <a:ext cx="358521" cy="6553677"/>
            </a:xfrm>
            <a:prstGeom prst="rtTriangle">
              <a:avLst/>
            </a:prstGeom>
            <a:solidFill>
              <a:srgbClr val="000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F911AA72-BFAB-402A-8FF2-1B66B906718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24965977" y="19431000"/>
              <a:ext cx="2319719" cy="350043"/>
            </a:xfrm>
            <a:prstGeom prst="rtTriangle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2891B283-E4E6-462C-B3FF-631D25F3582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24627840" y="19431000"/>
              <a:ext cx="345281" cy="6546056"/>
            </a:xfrm>
            <a:prstGeom prst="rtTriangle">
              <a:avLst/>
            </a:prstGeom>
            <a:solidFill>
              <a:srgbClr val="000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15A57014-9EC7-436A-B8CB-BA5386F04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27840" y="25941337"/>
              <a:ext cx="2308860" cy="347663"/>
            </a:xfrm>
            <a:prstGeom prst="rtTriangle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Rectangle 7">
            <a:extLst>
              <a:ext uri="{FF2B5EF4-FFF2-40B4-BE49-F238E27FC236}">
                <a16:creationId xmlns:a16="http://schemas.microsoft.com/office/drawing/2014/main" id="{7EC72FF2-C6D8-4D92-BCA2-D743C16BE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714750" cy="6858000"/>
          </a:xfrm>
          <a:prstGeom prst="rect">
            <a:avLst/>
          </a:prstGeom>
          <a:solidFill>
            <a:srgbClr val="00006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>
            <a:extLst>
              <a:ext uri="{FF2B5EF4-FFF2-40B4-BE49-F238E27FC236}">
                <a16:creationId xmlns:a16="http://schemas.microsoft.com/office/drawing/2014/main" id="{47523DA8-796C-4417-ADD9-EF24487EBD3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714750" y="0"/>
            <a:ext cx="538162" cy="6858000"/>
          </a:xfrm>
          <a:prstGeom prst="rtTriangle">
            <a:avLst/>
          </a:prstGeom>
          <a:solidFill>
            <a:srgbClr val="00B0F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A8CCF9CE-B508-448B-A00E-3B7368D55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2948" y="828675"/>
            <a:ext cx="2400300" cy="19431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Adventurer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Pledge: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Because Jesus loves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me, I will always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do my best!!!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711DDB80-90FA-4C97-9F5C-B6EEAB392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2948" y="828675"/>
            <a:ext cx="2114550" cy="52006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Builder Class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Name: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Instructors: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Class: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B5A3141A-0C24-4D54-80D4-E2E3832B0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225" y="2659856"/>
            <a:ext cx="2400300" cy="3886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Adventurer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Law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Jesus can help me to: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Obedient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Pure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True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Kind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Respectful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Attentive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Helpful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Cheerful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Thoughtful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 Reverent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0A5BD5ED-BCD4-4430-81C5-025AC3926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649" y="304322"/>
            <a:ext cx="2400300" cy="19431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Adventurer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Pledge: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rgbClr val="330066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Because Jesus loves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me, I will always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do my best!!!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B6F8F8C7-802A-4028-A4E8-872F51A23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7365" y="670867"/>
            <a:ext cx="225425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Comic Sans MS" panose="030F0702030302020204" pitchFamily="66" charset="0"/>
              </a:rPr>
              <a:t>Builder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62" name="Picture 14">
            <a:extLst>
              <a:ext uri="{FF2B5EF4-FFF2-40B4-BE49-F238E27FC236}">
                <a16:creationId xmlns:a16="http://schemas.microsoft.com/office/drawing/2014/main" id="{4DB99CDD-097C-48A7-9CA9-E9505527DAD4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456" y="2426494"/>
            <a:ext cx="154305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6" name="Text Box 15">
            <a:extLst>
              <a:ext uri="{FF2B5EF4-FFF2-40B4-BE49-F238E27FC236}">
                <a16:creationId xmlns:a16="http://schemas.microsoft.com/office/drawing/2014/main" id="{C7150896-CA69-4D01-B009-52431428E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5504" y="4761856"/>
            <a:ext cx="2057400" cy="14859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Club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Name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13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AABE458C-6712-4CA6-96B5-382FB322B815}"/>
              </a:ext>
            </a:extLst>
          </p:cNvPr>
          <p:cNvGrpSpPr>
            <a:grpSpLocks/>
          </p:cNvGrpSpPr>
          <p:nvPr/>
        </p:nvGrpSpPr>
        <p:grpSpPr bwMode="auto">
          <a:xfrm>
            <a:off x="3174" y="0"/>
            <a:ext cx="12188825" cy="6858000"/>
            <a:chOff x="18434304" y="19431000"/>
            <a:chExt cx="8851392" cy="6858000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AA9294AD-1CFB-4E27-8E87-A951D034EC4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8434304" y="19431000"/>
              <a:ext cx="8851392" cy="651510"/>
            </a:xfrm>
            <a:prstGeom prst="rtTriangle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16B8BA71-5298-47E2-BC69-3BCD0F965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34304" y="25603200"/>
              <a:ext cx="8851392" cy="685800"/>
            </a:xfrm>
            <a:prstGeom prst="rtTriangle">
              <a:avLst/>
            </a:prstGeom>
            <a:solidFill>
              <a:srgbClr val="000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" name="Text Box 5">
            <a:extLst>
              <a:ext uri="{FF2B5EF4-FFF2-40B4-BE49-F238E27FC236}">
                <a16:creationId xmlns:a16="http://schemas.microsoft.com/office/drawing/2014/main" id="{5AE12674-2158-49C0-BB8C-CFE025D9D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25755"/>
            <a:ext cx="297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rgbClr val="330066"/>
                </a:solidFill>
                <a:effectLst/>
                <a:latin typeface="Comic Sans MS" panose="030F0702030302020204" pitchFamily="66" charset="0"/>
              </a:rPr>
              <a:t>Awards Earned: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09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72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Alfredo Lopez</dc:creator>
  <cp:lastModifiedBy>Alfredo Lopez</cp:lastModifiedBy>
  <cp:revision>1</cp:revision>
  <dcterms:created xsi:type="dcterms:W3CDTF">2018-09-12T15:18:51Z</dcterms:created>
  <dcterms:modified xsi:type="dcterms:W3CDTF">2018-09-12T15:49:20Z</dcterms:modified>
</cp:coreProperties>
</file>