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1D04-26EE-41D5-B1C1-682408011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FB95A-F77F-4C10-856F-C71030A74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FAE78-4007-4E05-B935-79D81BF7A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BE5AC-2622-4C6E-8AB6-821C917C5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C973-F304-44DF-AA52-6DB456D73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5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E6C2-DB27-45DC-A50C-2D656BAB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714D9-E064-4AAF-9D72-3B9C27B06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10C86-6C13-4839-90D4-4232914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DF929-2B90-42D6-A36F-AEF3A1F10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B149-DFCB-499D-8B53-407AB2AF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6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626981-A595-4406-8415-A252607DDF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FE1DC-7726-4946-B9D8-93E23DB73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0C848-66A6-4C3B-A0C8-BC36F7373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E4DD1-F53D-405C-886C-57B1EFDD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2D780-3759-47B6-A56B-18D64E8D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7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079A-B099-42DD-9A2B-2350422F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FE3C9-846F-4075-99F9-C03B0BEE0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BBEBE-737A-4764-AEAD-CB63EB16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E13CB-60A2-4D1F-8C94-FB05D17B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41D55-3204-464A-85BB-76A8D5F9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3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AA522-0266-4727-9143-68B20F97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A1541-06B6-4030-B39D-A00AA7E6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32BB3-8400-4FFD-B7C6-6F94F4F8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85DC1-AC45-45D4-99FD-4D084E87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4512-EC10-4141-B86B-8A48FEF48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1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E9BB4-FD37-4EDF-8CE4-383CB24A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647B-FBA6-4802-AE1B-3C84EA8F9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BD924-9A10-4041-B357-DFB17C2E4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79FB-EC9E-41C3-BA04-59EA9183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CED39-CD15-4B01-BA3E-FC2C038A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9794E-798E-4D55-ADE5-21763092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2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23FA-FBD7-4258-AEAF-2E4B6F805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A692F-CA26-46FC-9250-F10BFEDCD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2DDB5-9FCB-4EA7-B09F-B8E40DDA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EB32C-1E21-4FF3-93D7-B0207A23F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B741B-85CD-4EB2-99ED-8AB7AC4B7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5F2C5-FD59-4748-AD7B-C2079ABE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ACA37-8AD4-43EA-9063-1A2CE509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B404BC-749F-4F21-A441-73023B5E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7A6AA-0660-4581-B545-238DCC50A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04FDF-917B-4FDA-B662-644C59626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D091B-CADC-484A-8D06-95E4A6D4A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19A66-044A-4C59-9200-DB594619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2CB93-3DCA-494B-AA77-6C26F661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EA52CF-6313-4D7A-A04E-472D3038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4833-71B1-4C6C-B082-B9D2AEDE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277D-6EE1-4B59-9E70-9966F187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7EECD-1B05-487A-A428-3A6D6669E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E38A4-6430-4383-B8AC-D149AE2B9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1C124-828B-4ED5-B27B-609F2EA24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204D2-64CC-41FE-B2F9-0B85E098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B8260-B0B0-49CE-99D5-2CEB8CDF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1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38F41-51E2-4E7C-A171-3C274ECE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F4895-4B72-46CA-89A4-D392ED2B0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D2126-3E37-4336-B3E6-1DE46045F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49286-D2A1-4DB9-9DD6-66D8380E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F6129-ED48-4943-89E6-B770B403A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73803-8C3C-4F07-893E-914712B8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0AEA5-8354-4F13-AC8F-404174303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1D098-3377-48E4-8803-F0A5C49D3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26F13-A399-41AB-8589-89D68DEF1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627F3-C887-4EAC-B5F4-9C396CC96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7349B-1A1B-4733-849A-F15B164BC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5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5">
            <a:extLst>
              <a:ext uri="{FF2B5EF4-FFF2-40B4-BE49-F238E27FC236}">
                <a16:creationId xmlns:a16="http://schemas.microsoft.com/office/drawing/2014/main" id="{049E26AE-2E4A-4AE9-B7BE-6C9F2A950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28" y="0"/>
            <a:ext cx="4040917" cy="68580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29" name="Group 26">
            <a:extLst>
              <a:ext uri="{FF2B5EF4-FFF2-40B4-BE49-F238E27FC236}">
                <a16:creationId xmlns:a16="http://schemas.microsoft.com/office/drawing/2014/main" id="{57D47AAF-CA6F-4DB3-960E-64298B15CD60}"/>
              </a:ext>
            </a:extLst>
          </p:cNvPr>
          <p:cNvGrpSpPr>
            <a:grpSpLocks/>
          </p:cNvGrpSpPr>
          <p:nvPr/>
        </p:nvGrpSpPr>
        <p:grpSpPr bwMode="auto">
          <a:xfrm>
            <a:off x="8101264" y="0"/>
            <a:ext cx="4071172" cy="6858000"/>
            <a:chOff x="24627840" y="19431000"/>
            <a:chExt cx="2657856" cy="6858000"/>
          </a:xfrm>
        </p:grpSpPr>
        <p:sp>
          <p:nvSpPr>
            <p:cNvPr id="1030" name="AutoShape 27">
              <a:extLst>
                <a:ext uri="{FF2B5EF4-FFF2-40B4-BE49-F238E27FC236}">
                  <a16:creationId xmlns:a16="http://schemas.microsoft.com/office/drawing/2014/main" id="{B5F0C947-8E6F-4F4D-9998-7BEFC9EF78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27175" y="19781043"/>
              <a:ext cx="358521" cy="6507957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AutoShape 28">
              <a:extLst>
                <a:ext uri="{FF2B5EF4-FFF2-40B4-BE49-F238E27FC236}">
                  <a16:creationId xmlns:a16="http://schemas.microsoft.com/office/drawing/2014/main" id="{205BE6A2-738B-4777-8D0F-8CD21BA09B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24973121" y="19431000"/>
              <a:ext cx="2312575" cy="350043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AutoShape 29">
              <a:extLst>
                <a:ext uri="{FF2B5EF4-FFF2-40B4-BE49-F238E27FC236}">
                  <a16:creationId xmlns:a16="http://schemas.microsoft.com/office/drawing/2014/main" id="{72C5B24D-0451-4077-BA0C-D0956F1535D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627840" y="19431000"/>
              <a:ext cx="345281" cy="6510337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AutoShape 30">
              <a:extLst>
                <a:ext uri="{FF2B5EF4-FFF2-40B4-BE49-F238E27FC236}">
                  <a16:creationId xmlns:a16="http://schemas.microsoft.com/office/drawing/2014/main" id="{910B4610-DD6E-400D-B204-47FCD300A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7840" y="25941337"/>
              <a:ext cx="2299335" cy="347663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34" name="AutoShape 31">
            <a:extLst>
              <a:ext uri="{FF2B5EF4-FFF2-40B4-BE49-F238E27FC236}">
                <a16:creationId xmlns:a16="http://schemas.microsoft.com/office/drawing/2014/main" id="{C5A835AC-29F7-4620-80B5-072DA7D15FD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89895" y="0"/>
            <a:ext cx="538162" cy="6858000"/>
          </a:xfrm>
          <a:prstGeom prst="rtTriangl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60" name="Picture 36" descr="HelpingHands">
            <a:extLst>
              <a:ext uri="{FF2B5EF4-FFF2-40B4-BE49-F238E27FC236}">
                <a16:creationId xmlns:a16="http://schemas.microsoft.com/office/drawing/2014/main" id="{BA50286A-8036-456B-B4BB-1A2D83596933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796" y="2795587"/>
            <a:ext cx="1714500" cy="1419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41" name="Text Box 38">
            <a:extLst>
              <a:ext uri="{FF2B5EF4-FFF2-40B4-BE49-F238E27FC236}">
                <a16:creationId xmlns:a16="http://schemas.microsoft.com/office/drawing/2014/main" id="{F2C4CAAB-CE64-434C-9CF8-856B2539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82" y="390524"/>
            <a:ext cx="2400300" cy="2057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Voto del Aventurero: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Porque Jesus Me Ama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Siempre hare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Lo mejor.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3" name="Text Box 39">
            <a:extLst>
              <a:ext uri="{FF2B5EF4-FFF2-40B4-BE49-F238E27FC236}">
                <a16:creationId xmlns:a16="http://schemas.microsoft.com/office/drawing/2014/main" id="{3080BC5A-2AE3-43C2-9124-D678475DB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82" y="2724652"/>
            <a:ext cx="2400300" cy="3714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Ley del Aventurero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Jesus me puede ayudar 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Obediente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Puro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Leal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Amable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Respetuoso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Atento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Util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Alegre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Considerado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Ser Reverente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4" name="Text Box 40">
            <a:extLst>
              <a:ext uri="{FF2B5EF4-FFF2-40B4-BE49-F238E27FC236}">
                <a16:creationId xmlns:a16="http://schemas.microsoft.com/office/drawing/2014/main" id="{5D78EEBA-C05E-4D72-956E-307B867B5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5839" y="1085850"/>
            <a:ext cx="22542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00000"/>
                </a:solidFill>
                <a:effectLst/>
                <a:latin typeface="Comic Sans MS" panose="030F0702030302020204" pitchFamily="66" charset="0"/>
              </a:rPr>
              <a:t>Manos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00000"/>
                </a:solidFill>
                <a:effectLst/>
                <a:latin typeface="Comic Sans MS" panose="030F0702030302020204" pitchFamily="66" charset="0"/>
              </a:rPr>
              <a:t>Ayudadoras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5" name="Text Box 41">
            <a:extLst>
              <a:ext uri="{FF2B5EF4-FFF2-40B4-BE49-F238E27FC236}">
                <a16:creationId xmlns:a16="http://schemas.microsoft.com/office/drawing/2014/main" id="{722F4357-6B38-48BE-9558-15B7A02CC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1033" y="4759492"/>
            <a:ext cx="2057400" cy="1085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Nombre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Club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6" name="Text Box 42">
            <a:extLst>
              <a:ext uri="{FF2B5EF4-FFF2-40B4-BE49-F238E27FC236}">
                <a16:creationId xmlns:a16="http://schemas.microsoft.com/office/drawing/2014/main" id="{8A8B3665-2E29-4406-B868-3E8B8F1BF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141" y="1085850"/>
            <a:ext cx="2171700" cy="42165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Clase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 de Manos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Ayudadoras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Nombre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Intructores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Clase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3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>
            <a:extLst>
              <a:ext uri="{FF2B5EF4-FFF2-40B4-BE49-F238E27FC236}">
                <a16:creationId xmlns:a16="http://schemas.microsoft.com/office/drawing/2014/main" id="{5AE12674-2158-49C0-BB8C-CFE025D9D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5755"/>
            <a:ext cx="297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Awards Earned: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EEA9E784-16AD-4A21-8AE2-926AAA002D50}"/>
              </a:ext>
            </a:extLst>
          </p:cNvPr>
          <p:cNvGrpSpPr>
            <a:grpSpLocks/>
          </p:cNvGrpSpPr>
          <p:nvPr/>
        </p:nvGrpSpPr>
        <p:grpSpPr bwMode="auto">
          <a:xfrm>
            <a:off x="3174" y="0"/>
            <a:ext cx="12188825" cy="6858000"/>
            <a:chOff x="18434304" y="19431000"/>
            <a:chExt cx="8851392" cy="6858000"/>
          </a:xfrm>
        </p:grpSpPr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2E4746C8-95A4-404F-9D8F-8BF3847949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8434304" y="19431000"/>
              <a:ext cx="8851392" cy="594360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AF56DE04-7090-497A-8B6C-42611A405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34304" y="25603200"/>
              <a:ext cx="8851392" cy="685800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609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58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Alfredo Lopez</dc:creator>
  <cp:lastModifiedBy>Alfredo Lopez</cp:lastModifiedBy>
  <cp:revision>8</cp:revision>
  <dcterms:created xsi:type="dcterms:W3CDTF">2018-09-12T15:18:51Z</dcterms:created>
  <dcterms:modified xsi:type="dcterms:W3CDTF">2018-09-12T16:13:50Z</dcterms:modified>
</cp:coreProperties>
</file>