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5">
            <a:extLst>
              <a:ext uri="{FF2B5EF4-FFF2-40B4-BE49-F238E27FC236}">
                <a16:creationId xmlns:a16="http://schemas.microsoft.com/office/drawing/2014/main" id="{049E26AE-2E4A-4AE9-B7BE-6C9F2A950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28" y="0"/>
            <a:ext cx="4040917" cy="6858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9" name="Group 26">
            <a:extLst>
              <a:ext uri="{FF2B5EF4-FFF2-40B4-BE49-F238E27FC236}">
                <a16:creationId xmlns:a16="http://schemas.microsoft.com/office/drawing/2014/main" id="{57D47AAF-CA6F-4DB3-960E-64298B15CD60}"/>
              </a:ext>
            </a:extLst>
          </p:cNvPr>
          <p:cNvGrpSpPr>
            <a:grpSpLocks/>
          </p:cNvGrpSpPr>
          <p:nvPr/>
        </p:nvGrpSpPr>
        <p:grpSpPr bwMode="auto">
          <a:xfrm>
            <a:off x="8101264" y="0"/>
            <a:ext cx="4071172" cy="6858000"/>
            <a:chOff x="24627840" y="19431000"/>
            <a:chExt cx="2657856" cy="6858000"/>
          </a:xfrm>
        </p:grpSpPr>
        <p:sp>
          <p:nvSpPr>
            <p:cNvPr id="1030" name="AutoShape 27">
              <a:extLst>
                <a:ext uri="{FF2B5EF4-FFF2-40B4-BE49-F238E27FC236}">
                  <a16:creationId xmlns:a16="http://schemas.microsoft.com/office/drawing/2014/main" id="{B5F0C947-8E6F-4F4D-9998-7BEFC9EF78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81043"/>
              <a:ext cx="358521" cy="6507957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AutoShape 28">
              <a:extLst>
                <a:ext uri="{FF2B5EF4-FFF2-40B4-BE49-F238E27FC236}">
                  <a16:creationId xmlns:a16="http://schemas.microsoft.com/office/drawing/2014/main" id="{205BE6A2-738B-4777-8D0F-8CD21BA09B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73121" y="19431000"/>
              <a:ext cx="2312575" cy="350043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AutoShape 29">
              <a:extLst>
                <a:ext uri="{FF2B5EF4-FFF2-40B4-BE49-F238E27FC236}">
                  <a16:creationId xmlns:a16="http://schemas.microsoft.com/office/drawing/2014/main" id="{72C5B24D-0451-4077-BA0C-D0956F1535D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10337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AutoShape 30">
              <a:extLst>
                <a:ext uri="{FF2B5EF4-FFF2-40B4-BE49-F238E27FC236}">
                  <a16:creationId xmlns:a16="http://schemas.microsoft.com/office/drawing/2014/main" id="{910B4610-DD6E-400D-B204-47FCD300A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299335" cy="347663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4" name="AutoShape 31">
            <a:extLst>
              <a:ext uri="{FF2B5EF4-FFF2-40B4-BE49-F238E27FC236}">
                <a16:creationId xmlns:a16="http://schemas.microsoft.com/office/drawing/2014/main" id="{C5A835AC-29F7-4620-80B5-072DA7D15FD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89895" y="0"/>
            <a:ext cx="538162" cy="6858000"/>
          </a:xfrm>
          <a:prstGeom prst="rtTriangl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0" name="Picture 36" descr="HelpingHands">
            <a:extLst>
              <a:ext uri="{FF2B5EF4-FFF2-40B4-BE49-F238E27FC236}">
                <a16:creationId xmlns:a16="http://schemas.microsoft.com/office/drawing/2014/main" id="{BA50286A-8036-456B-B4BB-1A2D83596933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796" y="2795587"/>
            <a:ext cx="1714500" cy="14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41" name="Text Box 38">
            <a:extLst>
              <a:ext uri="{FF2B5EF4-FFF2-40B4-BE49-F238E27FC236}">
                <a16:creationId xmlns:a16="http://schemas.microsoft.com/office/drawing/2014/main" id="{F2C4CAAB-CE64-434C-9CF8-856B2539E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82" y="390524"/>
            <a:ext cx="24003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Voto del Aventurero: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Porque Jesus Me Ama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Siempre hare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Lo mejor.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Text Box 39">
            <a:extLst>
              <a:ext uri="{FF2B5EF4-FFF2-40B4-BE49-F238E27FC236}">
                <a16:creationId xmlns:a16="http://schemas.microsoft.com/office/drawing/2014/main" id="{3080BC5A-2AE3-43C2-9124-D678475DB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82" y="2724652"/>
            <a:ext cx="2400300" cy="371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Ley del Aventurero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me puede ayudar 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Obediente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Puro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Leal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Amable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Respetuoso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Atento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Util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Alegre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Considerado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Reverente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4" name="Text Box 40">
            <a:extLst>
              <a:ext uri="{FF2B5EF4-FFF2-40B4-BE49-F238E27FC236}">
                <a16:creationId xmlns:a16="http://schemas.microsoft.com/office/drawing/2014/main" id="{5D78EEBA-C05E-4D72-956E-307B867B5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5839" y="1085850"/>
            <a:ext cx="2254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mic Sans MS" panose="030F0702030302020204" pitchFamily="66" charset="0"/>
              </a:rPr>
              <a:t>Manos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800000"/>
                </a:solidFill>
                <a:effectLst/>
                <a:latin typeface="Comic Sans MS" panose="030F0702030302020204" pitchFamily="66" charset="0"/>
              </a:rPr>
              <a:t>Ayudadoras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5" name="Text Box 41">
            <a:extLst>
              <a:ext uri="{FF2B5EF4-FFF2-40B4-BE49-F238E27FC236}">
                <a16:creationId xmlns:a16="http://schemas.microsoft.com/office/drawing/2014/main" id="{722F4357-6B38-48BE-9558-15B7A02C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1033" y="4759492"/>
            <a:ext cx="2057400" cy="108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6" name="Text Box 42">
            <a:extLst>
              <a:ext uri="{FF2B5EF4-FFF2-40B4-BE49-F238E27FC236}">
                <a16:creationId xmlns:a16="http://schemas.microsoft.com/office/drawing/2014/main" id="{8A8B3665-2E29-4406-B868-3E8B8F1BF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141" y="1085850"/>
            <a:ext cx="2171700" cy="42165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de Manos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Ayudadoras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Intructores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EEA9E784-16AD-4A21-8AE2-926AAA002D50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2E4746C8-95A4-404F-9D8F-8BF3847949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594360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AF56DE04-7090-497A-8B6C-42611A405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58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8</cp:revision>
  <dcterms:created xsi:type="dcterms:W3CDTF">2018-09-12T15:18:51Z</dcterms:created>
  <dcterms:modified xsi:type="dcterms:W3CDTF">2018-09-12T16:13:50Z</dcterms:modified>
</cp:coreProperties>
</file>