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" name="Group 61">
            <a:extLst>
              <a:ext uri="{FF2B5EF4-FFF2-40B4-BE49-F238E27FC236}">
                <a16:creationId xmlns:a16="http://schemas.microsoft.com/office/drawing/2014/main" id="{C8E14BEF-00AE-4F76-8E3C-81F9459BC35A}"/>
              </a:ext>
            </a:extLst>
          </p:cNvPr>
          <p:cNvGrpSpPr>
            <a:grpSpLocks/>
          </p:cNvGrpSpPr>
          <p:nvPr/>
        </p:nvGrpSpPr>
        <p:grpSpPr bwMode="auto">
          <a:xfrm>
            <a:off x="8114047" y="0"/>
            <a:ext cx="4077953" cy="6858000"/>
            <a:chOff x="24627840" y="19431000"/>
            <a:chExt cx="2657856" cy="6858000"/>
          </a:xfrm>
        </p:grpSpPr>
        <p:sp>
          <p:nvSpPr>
            <p:cNvPr id="1066" name="AutoShape 62">
              <a:extLst>
                <a:ext uri="{FF2B5EF4-FFF2-40B4-BE49-F238E27FC236}">
                  <a16:creationId xmlns:a16="http://schemas.microsoft.com/office/drawing/2014/main" id="{948E43BF-3456-4C0A-9B29-663BEBB4D8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AutoShape 63">
              <a:extLst>
                <a:ext uri="{FF2B5EF4-FFF2-40B4-BE49-F238E27FC236}">
                  <a16:creationId xmlns:a16="http://schemas.microsoft.com/office/drawing/2014/main" id="{8054E3E3-980A-4399-B770-924451EBC8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AutoShape 64">
              <a:extLst>
                <a:ext uri="{FF2B5EF4-FFF2-40B4-BE49-F238E27FC236}">
                  <a16:creationId xmlns:a16="http://schemas.microsoft.com/office/drawing/2014/main" id="{7919EE0C-D0D3-4ED7-9444-58FF41A1FE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AutoShape 65">
              <a:extLst>
                <a:ext uri="{FF2B5EF4-FFF2-40B4-BE49-F238E27FC236}">
                  <a16:creationId xmlns:a16="http://schemas.microsoft.com/office/drawing/2014/main" id="{36735165-6CA3-45FE-9AD4-D7658E1FA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0" name="Text Box 66">
            <a:extLst>
              <a:ext uri="{FF2B5EF4-FFF2-40B4-BE49-F238E27FC236}">
                <a16:creationId xmlns:a16="http://schemas.microsoft.com/office/drawing/2014/main" id="{8577FB36-E6F3-43F9-8484-07D38CC2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5741" y="1206917"/>
            <a:ext cx="22542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Sunbeams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91" name="Picture 67" descr="Sunbeam">
            <a:extLst>
              <a:ext uri="{FF2B5EF4-FFF2-40B4-BE49-F238E27FC236}">
                <a16:creationId xmlns:a16="http://schemas.microsoft.com/office/drawing/2014/main" id="{9887FCB2-DEC3-4220-AC94-FD103892ECFF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913" y="2600325"/>
            <a:ext cx="1679576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71" name="Text Box 68">
            <a:extLst>
              <a:ext uri="{FF2B5EF4-FFF2-40B4-BE49-F238E27FC236}">
                <a16:creationId xmlns:a16="http://schemas.microsoft.com/office/drawing/2014/main" id="{13277D88-D9C1-4B82-A184-AED6638CD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6084" y="5101389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2" name="Text Box 69">
            <a:extLst>
              <a:ext uri="{FF2B5EF4-FFF2-40B4-BE49-F238E27FC236}">
                <a16:creationId xmlns:a16="http://schemas.microsoft.com/office/drawing/2014/main" id="{93DC265D-277A-4130-AD31-B67F334E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097" y="1564105"/>
            <a:ext cx="2171700" cy="5200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Sunbeam Class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Teachers: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4" name="AutoShape 70">
            <a:extLst>
              <a:ext uri="{FF2B5EF4-FFF2-40B4-BE49-F238E27FC236}">
                <a16:creationId xmlns:a16="http://schemas.microsoft.com/office/drawing/2014/main" id="{02008BBF-2378-4107-985C-D734EB79BF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51930" y="0"/>
            <a:ext cx="804702" cy="6858000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71">
            <a:extLst>
              <a:ext uri="{FF2B5EF4-FFF2-40B4-BE49-F238E27FC236}">
                <a16:creationId xmlns:a16="http://schemas.microsoft.com/office/drawing/2014/main" id="{ADEFA64C-43CA-4F75-87A4-493EC9EFB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973665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Text Box 72">
            <a:extLst>
              <a:ext uri="{FF2B5EF4-FFF2-40B4-BE49-F238E27FC236}">
                <a16:creationId xmlns:a16="http://schemas.microsoft.com/office/drawing/2014/main" id="{9445E25B-8192-4C49-BE56-8119F61B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82" y="2720641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Law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Text Box 73">
            <a:extLst>
              <a:ext uri="{FF2B5EF4-FFF2-40B4-BE49-F238E27FC236}">
                <a16:creationId xmlns:a16="http://schemas.microsoft.com/office/drawing/2014/main" id="{F490E2F7-4230-4A85-9141-580835343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82" y="240632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id="{4194E11D-979A-496C-83DE-B90170691886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16" name="AutoShape 12">
              <a:extLst>
                <a:ext uri="{FF2B5EF4-FFF2-40B4-BE49-F238E27FC236}">
                  <a16:creationId xmlns:a16="http://schemas.microsoft.com/office/drawing/2014/main" id="{523008C9-2BAC-4AB3-A988-8CF1BA5750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3">
              <a:extLst>
                <a:ext uri="{FF2B5EF4-FFF2-40B4-BE49-F238E27FC236}">
                  <a16:creationId xmlns:a16="http://schemas.microsoft.com/office/drawing/2014/main" id="{6E238C47-774C-4D4C-B544-0319600DA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12</cp:revision>
  <dcterms:created xsi:type="dcterms:W3CDTF">2018-09-12T15:18:51Z</dcterms:created>
  <dcterms:modified xsi:type="dcterms:W3CDTF">2018-09-12T16:28:56Z</dcterms:modified>
</cp:coreProperties>
</file>