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01D04-26EE-41D5-B1C1-682408011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FB95A-F77F-4C10-856F-C71030A74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FAE78-4007-4E05-B935-79D81BF7A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BE5AC-2622-4C6E-8AB6-821C917C5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FC973-F304-44DF-AA52-6DB456D73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51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9E6C2-DB27-45DC-A50C-2D656BAB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714D9-E064-4AAF-9D72-3B9C27B06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10C86-6C13-4839-90D4-423291418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DF929-2B90-42D6-A36F-AEF3A1F10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BB149-DFCB-499D-8B53-407AB2AF8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60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626981-A595-4406-8415-A252607DDF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1FE1DC-7726-4946-B9D8-93E23DB73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0C848-66A6-4C3B-A0C8-BC36F7373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E4DD1-F53D-405C-886C-57B1EFDDD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2D780-3759-47B6-A56B-18D64E8D9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7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F079A-B099-42DD-9A2B-2350422FD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FE3C9-846F-4075-99F9-C03B0BEE0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BBEBE-737A-4764-AEAD-CB63EB164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E13CB-60A2-4D1F-8C94-FB05D17B1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41D55-3204-464A-85BB-76A8D5F94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3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AA522-0266-4727-9143-68B20F97A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A1541-06B6-4030-B39D-A00AA7E60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32BB3-8400-4FFD-B7C6-6F94F4F8A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85DC1-AC45-45D4-99FD-4D084E879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84512-EC10-4141-B86B-8A48FEF48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1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E9BB4-FD37-4EDF-8CE4-383CB24A7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4647B-FBA6-4802-AE1B-3C84EA8F9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BD924-9A10-4041-B357-DFB17C2E4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779FB-EC9E-41C3-BA04-59EA9183D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FCED39-CD15-4B01-BA3E-FC2C038AB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49794E-798E-4D55-ADE5-21763092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2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E23FA-FBD7-4258-AEAF-2E4B6F805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A692F-CA26-46FC-9250-F10BFEDCD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E2DDB5-9FCB-4EA7-B09F-B8E40DDA7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8EB32C-1E21-4FF3-93D7-B0207A23F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B741B-85CD-4EB2-99ED-8AB7AC4B7C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45F2C5-FD59-4748-AD7B-C2079ABED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6ACA37-8AD4-43EA-9063-1A2CE5090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B404BC-749F-4F21-A441-73023B5E6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0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7A6AA-0660-4581-B545-238DCC50A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F04FDF-917B-4FDA-B662-644C59626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6D091B-CADC-484A-8D06-95E4A6D4A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C19A66-044A-4C59-9200-DB5946190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1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02CB93-3DCA-494B-AA77-6C26F661F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EA52CF-6313-4D7A-A04E-472D30385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24833-71B1-4C6C-B082-B9D2AEDEE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3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277D-6EE1-4B59-9E70-9966F187D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7EECD-1B05-487A-A428-3A6D6669E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3E38A4-6430-4383-B8AC-D149AE2B9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1C124-828B-4ED5-B27B-609F2EA24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204D2-64CC-41FE-B2F9-0B85E098C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B8260-B0B0-49CE-99D5-2CEB8CDFE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1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38F41-51E2-4E7C-A171-3C274ECE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DF4895-4B72-46CA-89A4-D392ED2B07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5D2126-3E37-4336-B3E6-1DE46045F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49286-D2A1-4DB9-9DD6-66D8380E3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F6129-ED48-4943-89E6-B770B403A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73803-8C3C-4F07-893E-914712B80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0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40AEA5-8354-4F13-AC8F-404174303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1D098-3377-48E4-8803-F0A5C49D3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26F13-A399-41AB-8589-89D68DEF12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627F3-C887-4EAC-B5F4-9C396CC961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7349B-1A1B-4733-849A-F15B164BC3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5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93BACA80-5A97-4681-999F-D0582CBD5861}"/>
              </a:ext>
            </a:extLst>
          </p:cNvPr>
          <p:cNvGrpSpPr>
            <a:grpSpLocks/>
          </p:cNvGrpSpPr>
          <p:nvPr/>
        </p:nvGrpSpPr>
        <p:grpSpPr bwMode="auto">
          <a:xfrm>
            <a:off x="8341895" y="0"/>
            <a:ext cx="3850105" cy="6858000"/>
            <a:chOff x="24627840" y="19431000"/>
            <a:chExt cx="2657856" cy="6858000"/>
          </a:xfrm>
        </p:grpSpPr>
        <p:sp>
          <p:nvSpPr>
            <p:cNvPr id="3" name="AutoShape 3">
              <a:extLst>
                <a:ext uri="{FF2B5EF4-FFF2-40B4-BE49-F238E27FC236}">
                  <a16:creationId xmlns:a16="http://schemas.microsoft.com/office/drawing/2014/main" id="{99CDAF1B-1651-4335-8529-C1D7E6C1BB3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6927175" y="19781043"/>
              <a:ext cx="358521" cy="6507957"/>
            </a:xfrm>
            <a:prstGeom prst="rtTriangle">
              <a:avLst/>
            </a:prstGeom>
            <a:solidFill>
              <a:srgbClr val="FFC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AutoShape 4">
              <a:extLst>
                <a:ext uri="{FF2B5EF4-FFF2-40B4-BE49-F238E27FC236}">
                  <a16:creationId xmlns:a16="http://schemas.microsoft.com/office/drawing/2014/main" id="{993AC830-9E9D-4EAA-B357-E8B9FC2A7F8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24973121" y="19431000"/>
              <a:ext cx="2312575" cy="350043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AutoShape 5">
              <a:extLst>
                <a:ext uri="{FF2B5EF4-FFF2-40B4-BE49-F238E27FC236}">
                  <a16:creationId xmlns:a16="http://schemas.microsoft.com/office/drawing/2014/main" id="{2CD56324-BC68-45AA-8367-20404DAA685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627840" y="19431000"/>
              <a:ext cx="345281" cy="6510337"/>
            </a:xfrm>
            <a:prstGeom prst="rtTriangle">
              <a:avLst/>
            </a:prstGeom>
            <a:solidFill>
              <a:srgbClr val="FFC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AutoShape 6">
              <a:extLst>
                <a:ext uri="{FF2B5EF4-FFF2-40B4-BE49-F238E27FC236}">
                  <a16:creationId xmlns:a16="http://schemas.microsoft.com/office/drawing/2014/main" id="{E75B5EDE-E606-4395-9002-E040D5783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27840" y="25941337"/>
              <a:ext cx="2299335" cy="347663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AutoShape 7">
            <a:extLst>
              <a:ext uri="{FF2B5EF4-FFF2-40B4-BE49-F238E27FC236}">
                <a16:creationId xmlns:a16="http://schemas.microsoft.com/office/drawing/2014/main" id="{07750360-830E-4B63-989B-B879AEDE443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246214" y="0"/>
            <a:ext cx="847902" cy="6858000"/>
          </a:xfrm>
          <a:prstGeom prst="rtTriangl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CBE53FB9-2184-499B-8464-33F538ECC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004" y="0"/>
            <a:ext cx="4092305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7" name="Picture 13" descr="BusyBee2">
            <a:extLst>
              <a:ext uri="{FF2B5EF4-FFF2-40B4-BE49-F238E27FC236}">
                <a16:creationId xmlns:a16="http://schemas.microsoft.com/office/drawing/2014/main" id="{1FCE8CD9-F31C-4FBC-AECB-CC76D91A68E1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647" y="2894408"/>
            <a:ext cx="1714500" cy="1419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2">
            <a:extLst>
              <a:ext uri="{FF2B5EF4-FFF2-40B4-BE49-F238E27FC236}">
                <a16:creationId xmlns:a16="http://schemas.microsoft.com/office/drawing/2014/main" id="{9BE460E4-9B3C-43B5-955D-B0085DD0F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8330" y="419225"/>
            <a:ext cx="24003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1" i="0" u="none" strike="noStrike" cap="none" normalizeH="0" baseline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Voto del Aventurero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Porque Jesus Me Ama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Siempre hare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Lo mejor.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4D21E8C9-CB95-45E3-949B-33B006543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8330" y="2752726"/>
            <a:ext cx="2400300" cy="37147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" b="0" i="0" u="none" strike="noStrike" cap="none" normalizeH="0" baseline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Ley del Aventurero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Jesus me puede ayudar 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Obediente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Puro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Leal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Amable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Respetuoso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Atento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Util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Alegre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Considerado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Reverente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D986AC16-3635-46E2-B0F2-483077B76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5139" y="1082842"/>
            <a:ext cx="2171700" cy="52006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Clase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 de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Abejtas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Nombre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Instructores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Clase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3F5E7A2E-D3CF-482B-BF40-E686F8BC7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0197" y="4970546"/>
            <a:ext cx="2057400" cy="12573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Nombre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Club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8878E5DE-B0FA-4F72-9674-574347D80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3860" y="1447925"/>
            <a:ext cx="225425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FFCC00"/>
                </a:solidFill>
                <a:effectLst/>
                <a:latin typeface="Comic Sans MS" panose="030F0702030302020204" pitchFamily="66" charset="0"/>
              </a:rPr>
              <a:t>Abejitas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3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>
            <a:extLst>
              <a:ext uri="{FF2B5EF4-FFF2-40B4-BE49-F238E27FC236}">
                <a16:creationId xmlns:a16="http://schemas.microsoft.com/office/drawing/2014/main" id="{5AE12674-2158-49C0-BB8C-CFE025D9D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5755"/>
            <a:ext cx="2971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Awards Earned: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" name="Group 2">
            <a:extLst>
              <a:ext uri="{FF2B5EF4-FFF2-40B4-BE49-F238E27FC236}">
                <a16:creationId xmlns:a16="http://schemas.microsoft.com/office/drawing/2014/main" id="{3CB2E939-1771-4AD9-AB92-C72623028E95}"/>
              </a:ext>
            </a:extLst>
          </p:cNvPr>
          <p:cNvGrpSpPr>
            <a:grpSpLocks/>
          </p:cNvGrpSpPr>
          <p:nvPr/>
        </p:nvGrpSpPr>
        <p:grpSpPr bwMode="auto">
          <a:xfrm>
            <a:off x="3174" y="0"/>
            <a:ext cx="12188825" cy="6858000"/>
            <a:chOff x="18434304" y="19431000"/>
            <a:chExt cx="8851392" cy="6858000"/>
          </a:xfrm>
        </p:grpSpPr>
        <p:sp>
          <p:nvSpPr>
            <p:cNvPr id="3" name="AutoShape 3">
              <a:extLst>
                <a:ext uri="{FF2B5EF4-FFF2-40B4-BE49-F238E27FC236}">
                  <a16:creationId xmlns:a16="http://schemas.microsoft.com/office/drawing/2014/main" id="{39862123-57A1-4C26-B5BE-91A1704EEC0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18434304" y="19431000"/>
              <a:ext cx="8851392" cy="594360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AutoShape 4">
              <a:extLst>
                <a:ext uri="{FF2B5EF4-FFF2-40B4-BE49-F238E27FC236}">
                  <a16:creationId xmlns:a16="http://schemas.microsoft.com/office/drawing/2014/main" id="{B761C570-D26E-450D-9C68-C62588220A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34304" y="25603200"/>
              <a:ext cx="8851392" cy="685800"/>
            </a:xfrm>
            <a:prstGeom prst="rtTriangle">
              <a:avLst/>
            </a:prstGeom>
            <a:solidFill>
              <a:srgbClr val="FFC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16093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55</Words>
  <Application>Microsoft Office PowerPoint</Application>
  <PresentationFormat>Widescreen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Alfredo Lopez</dc:creator>
  <cp:lastModifiedBy>Alfredo Lopez</cp:lastModifiedBy>
  <cp:revision>4</cp:revision>
  <dcterms:created xsi:type="dcterms:W3CDTF">2018-09-12T15:18:51Z</dcterms:created>
  <dcterms:modified xsi:type="dcterms:W3CDTF">2018-09-12T16:01:21Z</dcterms:modified>
</cp:coreProperties>
</file>