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3BACA80-5A97-4681-999F-D0582CBD5861}"/>
              </a:ext>
            </a:extLst>
          </p:cNvPr>
          <p:cNvGrpSpPr>
            <a:grpSpLocks/>
          </p:cNvGrpSpPr>
          <p:nvPr/>
        </p:nvGrpSpPr>
        <p:grpSpPr bwMode="auto">
          <a:xfrm>
            <a:off x="8341895" y="0"/>
            <a:ext cx="3850105" cy="6858000"/>
            <a:chOff x="24627840" y="19431000"/>
            <a:chExt cx="2657856" cy="6858000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99CDAF1B-1651-4335-8529-C1D7E6C1BB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927175" y="19781043"/>
              <a:ext cx="358521" cy="6507957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4">
              <a:extLst>
                <a:ext uri="{FF2B5EF4-FFF2-40B4-BE49-F238E27FC236}">
                  <a16:creationId xmlns:a16="http://schemas.microsoft.com/office/drawing/2014/main" id="{993AC830-9E9D-4EAA-B357-E8B9FC2A7F8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4973121" y="19431000"/>
              <a:ext cx="2312575" cy="350043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5">
              <a:extLst>
                <a:ext uri="{FF2B5EF4-FFF2-40B4-BE49-F238E27FC236}">
                  <a16:creationId xmlns:a16="http://schemas.microsoft.com/office/drawing/2014/main" id="{2CD56324-BC68-45AA-8367-20404DAA68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627840" y="19431000"/>
              <a:ext cx="345281" cy="6510337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6">
              <a:extLst>
                <a:ext uri="{FF2B5EF4-FFF2-40B4-BE49-F238E27FC236}">
                  <a16:creationId xmlns:a16="http://schemas.microsoft.com/office/drawing/2014/main" id="{E75B5EDE-E606-4395-9002-E040D5783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7840" y="25941337"/>
              <a:ext cx="2299335" cy="347663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AutoShape 7">
            <a:extLst>
              <a:ext uri="{FF2B5EF4-FFF2-40B4-BE49-F238E27FC236}">
                <a16:creationId xmlns:a16="http://schemas.microsoft.com/office/drawing/2014/main" id="{07750360-830E-4B63-989B-B879AEDE443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46214" y="0"/>
            <a:ext cx="847902" cy="6858000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CBE53FB9-2184-499B-8464-33F538ECC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04" y="0"/>
            <a:ext cx="4092305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BC43F5ED-2C03-4B0E-99E4-A20BDCA4D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792" y="457200"/>
            <a:ext cx="24003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Pledge: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Because Jesus loves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me, I will always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do my best!!!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B8A871EF-109B-459E-9B96-987AEE6AF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470" y="2795587"/>
            <a:ext cx="2400300" cy="3714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Adventurer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Law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can help me to: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Obedient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Pure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True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Kind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Respectful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Attentive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Helpful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Cheerful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Thoughtful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Be Reverent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A3B2DCF1-E596-41A5-B24A-78EC62434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150" y="654843"/>
            <a:ext cx="2171700" cy="52006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Busy Bee Class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Name: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Instructors: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F27EDE97-7CAC-4B73-A777-549939A00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0151" y="1295680"/>
            <a:ext cx="22542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CC00"/>
                </a:solidFill>
                <a:effectLst/>
                <a:latin typeface="Comic Sans MS" panose="030F0702030302020204" pitchFamily="66" charset="0"/>
              </a:rPr>
              <a:t>Busy Bees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7" name="Picture 13" descr="BusyBee2">
            <a:extLst>
              <a:ext uri="{FF2B5EF4-FFF2-40B4-BE49-F238E27FC236}">
                <a16:creationId xmlns:a16="http://schemas.microsoft.com/office/drawing/2014/main" id="{1FCE8CD9-F31C-4FBC-AECB-CC76D91A68E1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647" y="2894408"/>
            <a:ext cx="1714500" cy="141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6" name="Text Box 14">
            <a:extLst>
              <a:ext uri="{FF2B5EF4-FFF2-40B4-BE49-F238E27FC236}">
                <a16:creationId xmlns:a16="http://schemas.microsoft.com/office/drawing/2014/main" id="{CF0563AA-CE09-4935-A399-C6A9B54E1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0197" y="4916905"/>
            <a:ext cx="20574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Name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3CB2E939-1771-4AD9-AB92-C72623028E95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8434304" y="19431000"/>
            <a:chExt cx="8851392" cy="6858000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39862123-57A1-4C26-B5BE-91A1704EEC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8434304" y="19431000"/>
              <a:ext cx="8851392" cy="59436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4">
              <a:extLst>
                <a:ext uri="{FF2B5EF4-FFF2-40B4-BE49-F238E27FC236}">
                  <a16:creationId xmlns:a16="http://schemas.microsoft.com/office/drawing/2014/main" id="{B761C570-D26E-450D-9C68-C62588220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4304" y="25603200"/>
              <a:ext cx="8851392" cy="685800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59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2</cp:revision>
  <dcterms:created xsi:type="dcterms:W3CDTF">2018-09-12T15:18:51Z</dcterms:created>
  <dcterms:modified xsi:type="dcterms:W3CDTF">2018-09-12T15:57:53Z</dcterms:modified>
</cp:coreProperties>
</file>