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01D04-26EE-41D5-B1C1-682408011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FB95A-F77F-4C10-856F-C71030A74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FAE78-4007-4E05-B935-79D81BF7A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BE5AC-2622-4C6E-8AB6-821C917C5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FC973-F304-44DF-AA52-6DB456D73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51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9E6C2-DB27-45DC-A50C-2D656BAB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714D9-E064-4AAF-9D72-3B9C27B06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10C86-6C13-4839-90D4-423291418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DF929-2B90-42D6-A36F-AEF3A1F10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BB149-DFCB-499D-8B53-407AB2AF8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60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626981-A595-4406-8415-A252607DDF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1FE1DC-7726-4946-B9D8-93E23DB73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0C848-66A6-4C3B-A0C8-BC36F7373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E4DD1-F53D-405C-886C-57B1EFDD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2D780-3759-47B6-A56B-18D64E8D9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7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F079A-B099-42DD-9A2B-2350422FD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FE3C9-846F-4075-99F9-C03B0BEE0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BBEBE-737A-4764-AEAD-CB63EB164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E13CB-60A2-4D1F-8C94-FB05D17B1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41D55-3204-464A-85BB-76A8D5F94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3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AA522-0266-4727-9143-68B20F97A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A1541-06B6-4030-B39D-A00AA7E60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32BB3-8400-4FFD-B7C6-6F94F4F8A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85DC1-AC45-45D4-99FD-4D084E879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84512-EC10-4141-B86B-8A48FEF48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1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E9BB4-FD37-4EDF-8CE4-383CB24A7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4647B-FBA6-4802-AE1B-3C84EA8F9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BD924-9A10-4041-B357-DFB17C2E4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779FB-EC9E-41C3-BA04-59EA9183D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FCED39-CD15-4B01-BA3E-FC2C038A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9794E-798E-4D55-ADE5-21763092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2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E23FA-FBD7-4258-AEAF-2E4B6F805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A692F-CA26-46FC-9250-F10BFEDCD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E2DDB5-9FCB-4EA7-B09F-B8E40DDA7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8EB32C-1E21-4FF3-93D7-B0207A23F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B741B-85CD-4EB2-99ED-8AB7AC4B7C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45F2C5-FD59-4748-AD7B-C2079ABED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6ACA37-8AD4-43EA-9063-1A2CE5090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B404BC-749F-4F21-A441-73023B5E6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0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7A6AA-0660-4581-B545-238DCC50A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F04FDF-917B-4FDA-B662-644C59626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D091B-CADC-484A-8D06-95E4A6D4A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C19A66-044A-4C59-9200-DB5946190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1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02CB93-3DCA-494B-AA77-6C26F661F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EA52CF-6313-4D7A-A04E-472D30385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24833-71B1-4C6C-B082-B9D2AEDEE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3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277D-6EE1-4B59-9E70-9966F187D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7EECD-1B05-487A-A428-3A6D6669E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3E38A4-6430-4383-B8AC-D149AE2B9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1C124-828B-4ED5-B27B-609F2EA24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204D2-64CC-41FE-B2F9-0B85E098C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B8260-B0B0-49CE-99D5-2CEB8CDF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1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38F41-51E2-4E7C-A171-3C274ECE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DF4895-4B72-46CA-89A4-D392ED2B07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5D2126-3E37-4336-B3E6-1DE46045F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49286-D2A1-4DB9-9DD6-66D8380E3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F6129-ED48-4943-89E6-B770B403A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73803-8C3C-4F07-893E-914712B80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0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40AEA5-8354-4F13-AC8F-404174303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1D098-3377-48E4-8803-F0A5C49D3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26F13-A399-41AB-8589-89D68DEF1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627F3-C887-4EAC-B5F4-9C396CC96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7349B-1A1B-4733-849A-F15B164BC3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5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7">
            <a:extLst>
              <a:ext uri="{FF2B5EF4-FFF2-40B4-BE49-F238E27FC236}">
                <a16:creationId xmlns:a16="http://schemas.microsoft.com/office/drawing/2014/main" id="{2B452F89-D544-4D46-AF83-E5664521C394}"/>
              </a:ext>
            </a:extLst>
          </p:cNvPr>
          <p:cNvSpPr>
            <a:spLocks noChangeArrowheads="1" noChangeShapeType="1"/>
          </p:cNvSpPr>
          <p:nvPr/>
        </p:nvSpPr>
        <p:spPr bwMode="auto">
          <a:xfrm flipV="1">
            <a:off x="4250180" y="0"/>
            <a:ext cx="538162" cy="6858000"/>
          </a:xfrm>
          <a:prstGeom prst="rtTriangle">
            <a:avLst/>
          </a:prstGeom>
          <a:solidFill>
            <a:srgbClr val="00B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8">
            <a:extLst>
              <a:ext uri="{FF2B5EF4-FFF2-40B4-BE49-F238E27FC236}">
                <a16:creationId xmlns:a16="http://schemas.microsoft.com/office/drawing/2014/main" id="{9E2B3986-12A4-4F42-8DB4-198527A82F09}"/>
              </a:ext>
            </a:extLst>
          </p:cNvPr>
          <p:cNvGrpSpPr>
            <a:grpSpLocks/>
          </p:cNvGrpSpPr>
          <p:nvPr/>
        </p:nvGrpSpPr>
        <p:grpSpPr bwMode="auto">
          <a:xfrm>
            <a:off x="8325853" y="0"/>
            <a:ext cx="3866147" cy="6858000"/>
            <a:chOff x="111953040" y="106756200"/>
            <a:chExt cx="2657856" cy="6858000"/>
          </a:xfrm>
        </p:grpSpPr>
        <p:sp>
          <p:nvSpPr>
            <p:cNvPr id="11" name="AutoShape 9">
              <a:extLst>
                <a:ext uri="{FF2B5EF4-FFF2-40B4-BE49-F238E27FC236}">
                  <a16:creationId xmlns:a16="http://schemas.microsoft.com/office/drawing/2014/main" id="{98007104-39E3-4EBB-A61E-83DF04D90658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 flipH="1">
              <a:off x="114252375" y="107106243"/>
              <a:ext cx="358521" cy="6507957"/>
            </a:xfrm>
            <a:prstGeom prst="rtTriangle">
              <a:avLst/>
            </a:prstGeom>
            <a:solidFill>
              <a:srgbClr val="9966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AutoShape 10">
              <a:extLst>
                <a:ext uri="{FF2B5EF4-FFF2-40B4-BE49-F238E27FC236}">
                  <a16:creationId xmlns:a16="http://schemas.microsoft.com/office/drawing/2014/main" id="{B89FD11A-5AB5-486C-B01B-AE864A9DF53B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 flipH="1" flipV="1">
              <a:off x="112298321" y="106756200"/>
              <a:ext cx="2312575" cy="350043"/>
            </a:xfrm>
            <a:prstGeom prst="rtTriangle">
              <a:avLst/>
            </a:prstGeom>
            <a:solidFill>
              <a:srgbClr val="00B05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AutoShape 11">
              <a:extLst>
                <a:ext uri="{FF2B5EF4-FFF2-40B4-BE49-F238E27FC236}">
                  <a16:creationId xmlns:a16="http://schemas.microsoft.com/office/drawing/2014/main" id="{C81E3E15-3707-48F3-90CE-511EF874302B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 flipV="1">
              <a:off x="111953040" y="106756200"/>
              <a:ext cx="345281" cy="6510337"/>
            </a:xfrm>
            <a:prstGeom prst="rtTriangle">
              <a:avLst/>
            </a:prstGeom>
            <a:solidFill>
              <a:srgbClr val="9966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AutoShape 12">
              <a:extLst>
                <a:ext uri="{FF2B5EF4-FFF2-40B4-BE49-F238E27FC236}">
                  <a16:creationId xmlns:a16="http://schemas.microsoft.com/office/drawing/2014/main" id="{FEBD6550-3E1A-4D98-98EE-A7BB3DA4C363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>
              <a:off x="111953040" y="113266537"/>
              <a:ext cx="2299335" cy="347663"/>
            </a:xfrm>
            <a:prstGeom prst="rtTriangle">
              <a:avLst/>
            </a:prstGeom>
            <a:solidFill>
              <a:srgbClr val="00B05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Rectangle 13">
            <a:extLst>
              <a:ext uri="{FF2B5EF4-FFF2-40B4-BE49-F238E27FC236}">
                <a16:creationId xmlns:a16="http://schemas.microsoft.com/office/drawing/2014/main" id="{C8D9BCFE-27EF-44A7-8810-7AF37A6F0162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" y="0"/>
            <a:ext cx="4045900" cy="6858000"/>
          </a:xfrm>
          <a:prstGeom prst="rect">
            <a:avLst/>
          </a:prstGeom>
          <a:solidFill>
            <a:srgbClr val="9966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2" name="Picture 18" descr="NAD logos 005">
            <a:extLst>
              <a:ext uri="{FF2B5EF4-FFF2-40B4-BE49-F238E27FC236}">
                <a16:creationId xmlns:a16="http://schemas.microsoft.com/office/drawing/2014/main" id="{98C5B02A-CB1F-483C-B85F-03D0837158B5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4303" y="2510590"/>
            <a:ext cx="165735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1" name="Text Box 20">
            <a:extLst>
              <a:ext uri="{FF2B5EF4-FFF2-40B4-BE49-F238E27FC236}">
                <a16:creationId xmlns:a16="http://schemas.microsoft.com/office/drawing/2014/main" id="{485E2A0B-1FF8-4244-81ED-2AF6BE6B9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243" y="226219"/>
            <a:ext cx="2457450" cy="17716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Voto del Aventurero: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Porque Jesus Me Ama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Siempre hare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Lo mejor.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4" name="Text Box 21">
            <a:extLst>
              <a:ext uri="{FF2B5EF4-FFF2-40B4-BE49-F238E27FC236}">
                <a16:creationId xmlns:a16="http://schemas.microsoft.com/office/drawing/2014/main" id="{8EE62388-2908-45F3-9EE5-D4A187C22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818" y="2284809"/>
            <a:ext cx="2400300" cy="42862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Ley del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Aventurero</a:t>
            </a: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Jesus me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puede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ayudar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 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Obediente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Puro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Leal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Amable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Respetuoso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Atento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Util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Alegre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Considerado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Reverente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5" name="Text Box 22">
            <a:extLst>
              <a:ext uri="{FF2B5EF4-FFF2-40B4-BE49-F238E27FC236}">
                <a16:creationId xmlns:a16="http://schemas.microsoft.com/office/drawing/2014/main" id="{47B4736E-DF34-4162-ADC9-111A054DA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5853" y="550947"/>
            <a:ext cx="225425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000" b="0" i="0" u="none" strike="noStrike" cap="none" normalizeH="0" baseline="0" dirty="0">
              <a:ln>
                <a:noFill/>
              </a:ln>
              <a:solidFill>
                <a:srgbClr val="00008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mic Sans MS" panose="030F0702030302020204" pitchFamily="66" charset="0"/>
              </a:rPr>
              <a:t>Castorcitos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6" name="Text Box 23">
            <a:extLst>
              <a:ext uri="{FF2B5EF4-FFF2-40B4-BE49-F238E27FC236}">
                <a16:creationId xmlns:a16="http://schemas.microsoft.com/office/drawing/2014/main" id="{F51E9392-DC62-4280-9C81-4D0B71F97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4278" y="4772527"/>
            <a:ext cx="2057400" cy="12573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Nombre</a:t>
            </a:r>
            <a:endParaRPr kumimoji="0" lang="en-US" altLang="en-US" sz="2600" b="0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Club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7" name="Text Box 24">
            <a:extLst>
              <a:ext uri="{FF2B5EF4-FFF2-40B4-BE49-F238E27FC236}">
                <a16:creationId xmlns:a16="http://schemas.microsoft.com/office/drawing/2014/main" id="{8FAF7F9D-CD6B-405F-B0B9-13B70DFD5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1659" y="1507727"/>
            <a:ext cx="2400300" cy="584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580058"/>
                </a:solidFill>
                <a:effectLst/>
                <a:latin typeface="Comic Sans MS" panose="030F0702030302020204" pitchFamily="66" charset="0"/>
              </a:rPr>
              <a:t>Clase de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580058"/>
                </a:solidFill>
                <a:effectLst/>
                <a:latin typeface="Comic Sans MS" panose="030F0702030302020204" pitchFamily="66" charset="0"/>
              </a:rPr>
              <a:t>Castorcitos: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580058"/>
                </a:solidFill>
                <a:effectLst/>
                <a:latin typeface="Comic Sans MS" panose="030F0702030302020204" pitchFamily="66" charset="0"/>
              </a:rPr>
              <a:t>Nombre: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580058"/>
                </a:solidFill>
                <a:effectLst/>
                <a:latin typeface="Comic Sans MS" panose="030F0702030302020204" pitchFamily="66" charset="0"/>
              </a:rPr>
              <a:t>Instructores: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580058"/>
                </a:solidFill>
                <a:effectLst/>
                <a:latin typeface="Comic Sans MS" panose="030F0702030302020204" pitchFamily="66" charset="0"/>
              </a:rPr>
              <a:t>Clase: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3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>
            <a:extLst>
              <a:ext uri="{FF2B5EF4-FFF2-40B4-BE49-F238E27FC236}">
                <a16:creationId xmlns:a16="http://schemas.microsoft.com/office/drawing/2014/main" id="{5AE12674-2158-49C0-BB8C-CFE025D9D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5755"/>
            <a:ext cx="2971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Awards Earned: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829F01CF-167E-44E8-B11F-AD39D00E4544}"/>
              </a:ext>
            </a:extLst>
          </p:cNvPr>
          <p:cNvGrpSpPr>
            <a:grpSpLocks/>
          </p:cNvGrpSpPr>
          <p:nvPr/>
        </p:nvGrpSpPr>
        <p:grpSpPr bwMode="auto">
          <a:xfrm>
            <a:off x="3174" y="0"/>
            <a:ext cx="12188825" cy="6858000"/>
            <a:chOff x="105759504" y="106756200"/>
            <a:chExt cx="8851392" cy="6858000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7401F503-DEFC-454B-82FB-BCCD5063CD19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 flipH="1" flipV="1">
              <a:off x="105759504" y="106756200"/>
              <a:ext cx="8851392" cy="594360"/>
            </a:xfrm>
            <a:prstGeom prst="rtTriangle">
              <a:avLst/>
            </a:prstGeom>
            <a:solidFill>
              <a:srgbClr val="00B05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42F9BF8A-608F-47E7-8ED4-5D4D898255C7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>
              <a:off x="105759504" y="112928400"/>
              <a:ext cx="8851392" cy="685800"/>
            </a:xfrm>
            <a:prstGeom prst="rtTriangle">
              <a:avLst/>
            </a:prstGeom>
            <a:solidFill>
              <a:srgbClr val="9966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16093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57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Alfredo Lopez</dc:creator>
  <cp:lastModifiedBy>Alfredo Lopez</cp:lastModifiedBy>
  <cp:revision>6</cp:revision>
  <dcterms:created xsi:type="dcterms:W3CDTF">2018-09-12T15:18:51Z</dcterms:created>
  <dcterms:modified xsi:type="dcterms:W3CDTF">2018-09-12T16:08:03Z</dcterms:modified>
</cp:coreProperties>
</file>