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Group 43">
            <a:extLst>
              <a:ext uri="{FF2B5EF4-FFF2-40B4-BE49-F238E27FC236}">
                <a16:creationId xmlns:a16="http://schemas.microsoft.com/office/drawing/2014/main" id="{E657A3D5-58E7-4405-ACA6-6C9A2708CE3C}"/>
              </a:ext>
            </a:extLst>
          </p:cNvPr>
          <p:cNvGrpSpPr>
            <a:grpSpLocks/>
          </p:cNvGrpSpPr>
          <p:nvPr/>
        </p:nvGrpSpPr>
        <p:grpSpPr bwMode="auto">
          <a:xfrm>
            <a:off x="8130089" y="0"/>
            <a:ext cx="4061911" cy="6858000"/>
            <a:chOff x="111953040" y="106756200"/>
            <a:chExt cx="2657856" cy="6858000"/>
          </a:xfrm>
        </p:grpSpPr>
        <p:sp>
          <p:nvSpPr>
            <p:cNvPr id="1048" name="AutoShape 44">
              <a:extLst>
                <a:ext uri="{FF2B5EF4-FFF2-40B4-BE49-F238E27FC236}">
                  <a16:creationId xmlns:a16="http://schemas.microsoft.com/office/drawing/2014/main" id="{48AC955A-14F3-429C-BAC3-9E5D883ECC00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>
              <a:off x="114252375" y="107106243"/>
              <a:ext cx="358521" cy="6507957"/>
            </a:xfrm>
            <a:prstGeom prst="rtTriangl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AutoShape 45">
              <a:extLst>
                <a:ext uri="{FF2B5EF4-FFF2-40B4-BE49-F238E27FC236}">
                  <a16:creationId xmlns:a16="http://schemas.microsoft.com/office/drawing/2014/main" id="{C646C439-566A-4455-9F6F-BF47F0E5E018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12298321" y="106756200"/>
              <a:ext cx="2312575" cy="350043"/>
            </a:xfrm>
            <a:prstGeom prst="rtTriangl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AutoShape 46">
              <a:extLst>
                <a:ext uri="{FF2B5EF4-FFF2-40B4-BE49-F238E27FC236}">
                  <a16:creationId xmlns:a16="http://schemas.microsoft.com/office/drawing/2014/main" id="{70DDED71-ABA8-4B22-AE95-C0BBA0940B9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V="1">
              <a:off x="111953040" y="106756200"/>
              <a:ext cx="345281" cy="6510337"/>
            </a:xfrm>
            <a:prstGeom prst="rtTriangl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AutoShape 47">
              <a:extLst>
                <a:ext uri="{FF2B5EF4-FFF2-40B4-BE49-F238E27FC236}">
                  <a16:creationId xmlns:a16="http://schemas.microsoft.com/office/drawing/2014/main" id="{F45061D5-4B8A-4298-ADC8-8690778D29AD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11953040" y="113266537"/>
              <a:ext cx="2299335" cy="347663"/>
            </a:xfrm>
            <a:prstGeom prst="rtTriangl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2" name="AutoShape 48">
            <a:extLst>
              <a:ext uri="{FF2B5EF4-FFF2-40B4-BE49-F238E27FC236}">
                <a16:creationId xmlns:a16="http://schemas.microsoft.com/office/drawing/2014/main" id="{12DDFAC7-24BB-4DDE-8B08-015CE8017EDE}"/>
              </a:ext>
            </a:extLst>
          </p:cNvPr>
          <p:cNvSpPr>
            <a:spLocks noChangeArrowheads="1" noChangeShapeType="1"/>
          </p:cNvSpPr>
          <p:nvPr/>
        </p:nvSpPr>
        <p:spPr bwMode="auto">
          <a:xfrm flipV="1">
            <a:off x="3993552" y="0"/>
            <a:ext cx="538162" cy="6858000"/>
          </a:xfrm>
          <a:prstGeom prst="rtTriangle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3" name="Picture 49" descr="sheep">
            <a:extLst>
              <a:ext uri="{FF2B5EF4-FFF2-40B4-BE49-F238E27FC236}">
                <a16:creationId xmlns:a16="http://schemas.microsoft.com/office/drawing/2014/main" id="{E63968B6-8572-4A97-A11F-79410E20C5E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83" y="2426494"/>
            <a:ext cx="1421667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53" name="Text Box 50">
            <a:extLst>
              <a:ext uri="{FF2B5EF4-FFF2-40B4-BE49-F238E27FC236}">
                <a16:creationId xmlns:a16="http://schemas.microsoft.com/office/drawing/2014/main" id="{A1B12540-8BFB-4531-9E79-D60C91D30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770" y="971550"/>
            <a:ext cx="2254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mic Sans MS" panose="030F0702030302020204" pitchFamily="66" charset="0"/>
              </a:rPr>
              <a:t>Little Lambs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4" name="Text Box 51">
            <a:extLst>
              <a:ext uri="{FF2B5EF4-FFF2-40B4-BE49-F238E27FC236}">
                <a16:creationId xmlns:a16="http://schemas.microsoft.com/office/drawing/2014/main" id="{7B8DDDC5-63DB-4BE8-B4B9-14DAF0EC6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115" y="4597651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solidFill>
                  <a:srgbClr val="330066"/>
                </a:solidFill>
                <a:latin typeface="Comic Sans MS" panose="030F0702030302020204" pitchFamily="66" charset="0"/>
              </a:rPr>
              <a:t>Name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5" name="Text Box 52">
            <a:extLst>
              <a:ext uri="{FF2B5EF4-FFF2-40B4-BE49-F238E27FC236}">
                <a16:creationId xmlns:a16="http://schemas.microsoft.com/office/drawing/2014/main" id="{8BB20645-23B9-41C3-83E3-21402C369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252" y="1257300"/>
            <a:ext cx="2400300" cy="459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Little Lambs Class: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Name: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Instructors: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580058"/>
                </a:solidFill>
                <a:effectLst/>
                <a:latin typeface="Comic Sans MS" panose="030F0702030302020204" pitchFamily="66" charset="0"/>
              </a:rPr>
              <a:t>Class: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580058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6" name="Rectangle 53">
            <a:extLst>
              <a:ext uri="{FF2B5EF4-FFF2-40B4-BE49-F238E27FC236}">
                <a16:creationId xmlns:a16="http://schemas.microsoft.com/office/drawing/2014/main" id="{6018B247-A5A6-46AD-A364-D7E453C2F7F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0" y="0"/>
            <a:ext cx="3835063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Text Box 54">
            <a:extLst>
              <a:ext uri="{FF2B5EF4-FFF2-40B4-BE49-F238E27FC236}">
                <a16:creationId xmlns:a16="http://schemas.microsoft.com/office/drawing/2014/main" id="{0D82B0B0-C36D-4029-80CC-51D89D3D0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10" y="226219"/>
            <a:ext cx="2457450" cy="1771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 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8" name="Text Box 55">
            <a:extLst>
              <a:ext uri="{FF2B5EF4-FFF2-40B4-BE49-F238E27FC236}">
                <a16:creationId xmlns:a16="http://schemas.microsoft.com/office/drawing/2014/main" id="{4796068C-91D2-4595-BACA-7E82894A2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85" y="2224087"/>
            <a:ext cx="2400300" cy="428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 Law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can help me 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Obedient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Pure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True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Kind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Respectful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Attentive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Helpful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Cheerful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Thoughtful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Reverent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8">
            <a:extLst>
              <a:ext uri="{FF2B5EF4-FFF2-40B4-BE49-F238E27FC236}">
                <a16:creationId xmlns:a16="http://schemas.microsoft.com/office/drawing/2014/main" id="{41AC5A3B-6351-4341-9D04-868B71A41CC4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05759504" y="106756200"/>
            <a:chExt cx="8851392" cy="6858000"/>
          </a:xfrm>
        </p:grpSpPr>
        <p:sp>
          <p:nvSpPr>
            <p:cNvPr id="13" name="AutoShape 9">
              <a:extLst>
                <a:ext uri="{FF2B5EF4-FFF2-40B4-BE49-F238E27FC236}">
                  <a16:creationId xmlns:a16="http://schemas.microsoft.com/office/drawing/2014/main" id="{2B26D00C-FEBC-4029-8F81-35C4482811DE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 flipH="1" flipV="1">
              <a:off x="105759504" y="106756200"/>
              <a:ext cx="8851392" cy="594360"/>
            </a:xfrm>
            <a:prstGeom prst="rtTriangle">
              <a:avLst/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>
              <a:extLst>
                <a:ext uri="{FF2B5EF4-FFF2-40B4-BE49-F238E27FC236}">
                  <a16:creationId xmlns:a16="http://schemas.microsoft.com/office/drawing/2014/main" id="{90C5ADFE-C8C2-48EC-9432-EAB061435E1B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105759504" y="112928400"/>
              <a:ext cx="8851392" cy="685800"/>
            </a:xfrm>
            <a:prstGeom prst="rtTriangl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60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9</cp:revision>
  <dcterms:created xsi:type="dcterms:W3CDTF">2018-09-12T15:18:51Z</dcterms:created>
  <dcterms:modified xsi:type="dcterms:W3CDTF">2018-09-12T16:23:52Z</dcterms:modified>
</cp:coreProperties>
</file>