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1D04-26EE-41D5-B1C1-682408011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FB95A-F77F-4C10-856F-C71030A74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FAE78-4007-4E05-B935-79D81BF7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E5AC-2622-4C6E-8AB6-821C917C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FC973-F304-44DF-AA52-6DB456D7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5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E6C2-DB27-45DC-A50C-2D656BAB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714D9-E064-4AAF-9D72-3B9C27B06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0C86-6C13-4839-90D4-42329141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DF929-2B90-42D6-A36F-AEF3A1F1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B149-DFCB-499D-8B53-407AB2AF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26981-A595-4406-8415-A252607DD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FE1DC-7726-4946-B9D8-93E23DB7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0C848-66A6-4C3B-A0C8-BC36F737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4DD1-F53D-405C-886C-57B1EFDD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D780-3759-47B6-A56B-18D64E8D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7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079A-B099-42DD-9A2B-2350422F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E3C9-846F-4075-99F9-C03B0BEE0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BBEBE-737A-4764-AEAD-CB63EB16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13CB-60A2-4D1F-8C94-FB05D17B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41D55-3204-464A-85BB-76A8D5F9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A522-0266-4727-9143-68B20F97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A1541-06B6-4030-B39D-A00AA7E60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2BB3-8400-4FFD-B7C6-6F94F4F8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5DC1-AC45-45D4-99FD-4D084E87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4512-EC10-4141-B86B-8A48FEF4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9BB4-FD37-4EDF-8CE4-383CB24A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647B-FBA6-4802-AE1B-3C84EA8F9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D924-9A10-4041-B357-DFB17C2E4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779FB-EC9E-41C3-BA04-59EA9183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CED39-CD15-4B01-BA3E-FC2C038A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9794E-798E-4D55-ADE5-21763092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23FA-FBD7-4258-AEAF-2E4B6F80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92F-CA26-46FC-9250-F10BFEDCD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2DDB5-9FCB-4EA7-B09F-B8E40DDA7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EB32C-1E21-4FF3-93D7-B0207A23F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B741B-85CD-4EB2-99ED-8AB7AC4B7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5F2C5-FD59-4748-AD7B-C2079ABE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ACA37-8AD4-43EA-9063-1A2CE509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404BC-749F-4F21-A441-73023B5E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0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A6AA-0660-4581-B545-238DCC50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04FDF-917B-4FDA-B662-644C5962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D091B-CADC-484A-8D06-95E4A6D4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19A66-044A-4C59-9200-DB594619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2CB93-3DCA-494B-AA77-6C26F661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A52CF-6313-4D7A-A04E-472D3038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4833-71B1-4C6C-B082-B9D2AEDE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277D-6EE1-4B59-9E70-9966F187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7EECD-1B05-487A-A428-3A6D6669E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E38A4-6430-4383-B8AC-D149AE2B9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C124-828B-4ED5-B27B-609F2EA2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204D2-64CC-41FE-B2F9-0B85E098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B8260-B0B0-49CE-99D5-2CEB8CDF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8F41-51E2-4E7C-A171-3C274ECE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F4895-4B72-46CA-89A4-D392ED2B0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D2126-3E37-4336-B3E6-1DE46045F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49286-D2A1-4DB9-9DD6-66D8380E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6129-ED48-4943-89E6-B770B403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73803-8C3C-4F07-893E-914712B8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0AEA5-8354-4F13-AC8F-40417430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1D098-3377-48E4-8803-F0A5C49D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6F13-A399-41AB-8589-89D68DEF1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627F3-C887-4EAC-B5F4-9C396CC96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7349B-1A1B-4733-849A-F15B164BC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5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7" name="Group 43">
            <a:extLst>
              <a:ext uri="{FF2B5EF4-FFF2-40B4-BE49-F238E27FC236}">
                <a16:creationId xmlns:a16="http://schemas.microsoft.com/office/drawing/2014/main" id="{E657A3D5-58E7-4405-ACA6-6C9A2708CE3C}"/>
              </a:ext>
            </a:extLst>
          </p:cNvPr>
          <p:cNvGrpSpPr>
            <a:grpSpLocks/>
          </p:cNvGrpSpPr>
          <p:nvPr/>
        </p:nvGrpSpPr>
        <p:grpSpPr bwMode="auto">
          <a:xfrm>
            <a:off x="8130089" y="0"/>
            <a:ext cx="4061911" cy="6858000"/>
            <a:chOff x="111953040" y="106756200"/>
            <a:chExt cx="2657856" cy="6858000"/>
          </a:xfrm>
        </p:grpSpPr>
        <p:sp>
          <p:nvSpPr>
            <p:cNvPr id="1048" name="AutoShape 44">
              <a:extLst>
                <a:ext uri="{FF2B5EF4-FFF2-40B4-BE49-F238E27FC236}">
                  <a16:creationId xmlns:a16="http://schemas.microsoft.com/office/drawing/2014/main" id="{48AC955A-14F3-429C-BAC3-9E5D883ECC00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H="1">
              <a:off x="114252375" y="107106243"/>
              <a:ext cx="358521" cy="6507957"/>
            </a:xfrm>
            <a:prstGeom prst="rtTriangle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AutoShape 45">
              <a:extLst>
                <a:ext uri="{FF2B5EF4-FFF2-40B4-BE49-F238E27FC236}">
                  <a16:creationId xmlns:a16="http://schemas.microsoft.com/office/drawing/2014/main" id="{C646C439-566A-4455-9F6F-BF47F0E5E018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H="1" flipV="1">
              <a:off x="112298321" y="106756200"/>
              <a:ext cx="2312575" cy="350043"/>
            </a:xfrm>
            <a:prstGeom prst="rtTriangle">
              <a:avLst/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AutoShape 46">
              <a:extLst>
                <a:ext uri="{FF2B5EF4-FFF2-40B4-BE49-F238E27FC236}">
                  <a16:creationId xmlns:a16="http://schemas.microsoft.com/office/drawing/2014/main" id="{70DDED71-ABA8-4B22-AE95-C0BBA0940B9B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V="1">
              <a:off x="111953040" y="106756200"/>
              <a:ext cx="345281" cy="6510337"/>
            </a:xfrm>
            <a:prstGeom prst="rtTriangle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AutoShape 47">
              <a:extLst>
                <a:ext uri="{FF2B5EF4-FFF2-40B4-BE49-F238E27FC236}">
                  <a16:creationId xmlns:a16="http://schemas.microsoft.com/office/drawing/2014/main" id="{F45061D5-4B8A-4298-ADC8-8690778D29AD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111953040" y="113266537"/>
              <a:ext cx="2299335" cy="347663"/>
            </a:xfrm>
            <a:prstGeom prst="rtTriangle">
              <a:avLst/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52" name="AutoShape 48">
            <a:extLst>
              <a:ext uri="{FF2B5EF4-FFF2-40B4-BE49-F238E27FC236}">
                <a16:creationId xmlns:a16="http://schemas.microsoft.com/office/drawing/2014/main" id="{12DDFAC7-24BB-4DDE-8B08-015CE8017EDE}"/>
              </a:ext>
            </a:extLst>
          </p:cNvPr>
          <p:cNvSpPr>
            <a:spLocks noChangeArrowheads="1" noChangeShapeType="1"/>
          </p:cNvSpPr>
          <p:nvPr/>
        </p:nvSpPr>
        <p:spPr bwMode="auto">
          <a:xfrm flipV="1">
            <a:off x="3993552" y="0"/>
            <a:ext cx="538162" cy="6858000"/>
          </a:xfrm>
          <a:prstGeom prst="rtTriangle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73" name="Picture 49" descr="sheep">
            <a:extLst>
              <a:ext uri="{FF2B5EF4-FFF2-40B4-BE49-F238E27FC236}">
                <a16:creationId xmlns:a16="http://schemas.microsoft.com/office/drawing/2014/main" id="{E63968B6-8572-4A97-A11F-79410E20C5E4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583" y="2426494"/>
            <a:ext cx="1421667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56" name="Rectangle 53">
            <a:extLst>
              <a:ext uri="{FF2B5EF4-FFF2-40B4-BE49-F238E27FC236}">
                <a16:creationId xmlns:a16="http://schemas.microsoft.com/office/drawing/2014/main" id="{6018B247-A5A6-46AD-A364-D7E453C2F7FF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0" y="0"/>
            <a:ext cx="3835063" cy="685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9" name="Text Box 56">
            <a:extLst>
              <a:ext uri="{FF2B5EF4-FFF2-40B4-BE49-F238E27FC236}">
                <a16:creationId xmlns:a16="http://schemas.microsoft.com/office/drawing/2014/main" id="{AA381510-1E8D-47F9-A38B-FFE646544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35" y="175021"/>
            <a:ext cx="2457450" cy="17716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Voto del Aventurero: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Porque Jesus Me Ama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Siempre hare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Lo mejor.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1" name="Text Box 57">
            <a:extLst>
              <a:ext uri="{FF2B5EF4-FFF2-40B4-BE49-F238E27FC236}">
                <a16:creationId xmlns:a16="http://schemas.microsoft.com/office/drawing/2014/main" id="{C041F16C-D791-441D-8080-D7AE2F246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396" y="2121692"/>
            <a:ext cx="2400300" cy="42862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Ley del Aventurero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Jesus me puede ayudar 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Obediente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Puro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Leal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Amable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Respetuoso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Atento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Util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Alegre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Considerado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Reverente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2" name="Text Box 58">
            <a:extLst>
              <a:ext uri="{FF2B5EF4-FFF2-40B4-BE49-F238E27FC236}">
                <a16:creationId xmlns:a16="http://schemas.microsoft.com/office/drawing/2014/main" id="{70BAC037-7295-49D8-B43D-EA7453DD7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976" y="843755"/>
            <a:ext cx="2400300" cy="584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Clase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 de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Corderitos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Nombre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Instructores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Clase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3" name="Text Box 59">
            <a:extLst>
              <a:ext uri="{FF2B5EF4-FFF2-40B4-BE49-F238E27FC236}">
                <a16:creationId xmlns:a16="http://schemas.microsoft.com/office/drawing/2014/main" id="{30A12CF8-8BAB-4D20-841F-509169645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6466" y="1197769"/>
            <a:ext cx="22542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mic Sans MS" panose="030F0702030302020204" pitchFamily="66" charset="0"/>
              </a:rPr>
              <a:t>Corderitos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4" name="Text Box 60">
            <a:extLst>
              <a:ext uri="{FF2B5EF4-FFF2-40B4-BE49-F238E27FC236}">
                <a16:creationId xmlns:a16="http://schemas.microsoft.com/office/drawing/2014/main" id="{E5797D24-22D8-4756-9542-3323474D7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2227" y="4596063"/>
            <a:ext cx="20574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Nombre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Club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3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>
            <a:extLst>
              <a:ext uri="{FF2B5EF4-FFF2-40B4-BE49-F238E27FC236}">
                <a16:creationId xmlns:a16="http://schemas.microsoft.com/office/drawing/2014/main" id="{5AE12674-2158-49C0-BB8C-CFE025D9D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755"/>
            <a:ext cx="297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Awards Earned: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" name="Group 8">
            <a:extLst>
              <a:ext uri="{FF2B5EF4-FFF2-40B4-BE49-F238E27FC236}">
                <a16:creationId xmlns:a16="http://schemas.microsoft.com/office/drawing/2014/main" id="{41AC5A3B-6351-4341-9D04-868B71A41CC4}"/>
              </a:ext>
            </a:extLst>
          </p:cNvPr>
          <p:cNvGrpSpPr>
            <a:grpSpLocks/>
          </p:cNvGrpSpPr>
          <p:nvPr/>
        </p:nvGrpSpPr>
        <p:grpSpPr bwMode="auto">
          <a:xfrm>
            <a:off x="3174" y="0"/>
            <a:ext cx="12188825" cy="6858000"/>
            <a:chOff x="105759504" y="106756200"/>
            <a:chExt cx="8851392" cy="6858000"/>
          </a:xfrm>
        </p:grpSpPr>
        <p:sp>
          <p:nvSpPr>
            <p:cNvPr id="13" name="AutoShape 9">
              <a:extLst>
                <a:ext uri="{FF2B5EF4-FFF2-40B4-BE49-F238E27FC236}">
                  <a16:creationId xmlns:a16="http://schemas.microsoft.com/office/drawing/2014/main" id="{2B26D00C-FEBC-4029-8F81-35C4482811DE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H="1" flipV="1">
              <a:off x="105759504" y="106756200"/>
              <a:ext cx="8851392" cy="594360"/>
            </a:xfrm>
            <a:prstGeom prst="rtTriangle">
              <a:avLst/>
            </a:prstGeom>
            <a:solidFill>
              <a:srgbClr val="CC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0">
              <a:extLst>
                <a:ext uri="{FF2B5EF4-FFF2-40B4-BE49-F238E27FC236}">
                  <a16:creationId xmlns:a16="http://schemas.microsoft.com/office/drawing/2014/main" id="{90C5ADFE-C8C2-48EC-9432-EAB061435E1B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105759504" y="112928400"/>
              <a:ext cx="8851392" cy="685800"/>
            </a:xfrm>
            <a:prstGeom prst="rtTriangl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609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57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Lopez</dc:creator>
  <cp:lastModifiedBy>Alfredo Lopez</cp:lastModifiedBy>
  <cp:revision>10</cp:revision>
  <dcterms:created xsi:type="dcterms:W3CDTF">2018-09-12T15:18:51Z</dcterms:created>
  <dcterms:modified xsi:type="dcterms:W3CDTF">2018-09-12T16:25:33Z</dcterms:modified>
</cp:coreProperties>
</file>